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MARTIN LUTHER KING JR BLVD / TANNEHILL LN
Intersection ID: 5165251
Cardinal Direction: 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34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MARTIN LUTHER KING JR BLVD / TANNEHILL LN
Intersection ID: 5165251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34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MARTIN LUTHER KING JR BLVD / TANNEHILL LN
Intersection ID: 5165251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34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MARTIN LUTHER KING JR BLVD / TANNEHILL LN
Intersection ID: 5165251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